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3087350" cy="7361238"/>
  <p:notesSz cx="7361238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18" userDrawn="1">
          <p15:clr>
            <a:srgbClr val="A4A3A4"/>
          </p15:clr>
        </p15:guide>
        <p15:guide id="2" pos="412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0D"/>
    <a:srgbClr val="336699"/>
    <a:srgbClr val="99CCFF"/>
    <a:srgbClr val="003366"/>
    <a:srgbClr val="1E3364"/>
    <a:srgbClr val="CCCCCC"/>
    <a:srgbClr val="000066"/>
    <a:srgbClr val="6E5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8" autoAdjust="0"/>
  </p:normalViewPr>
  <p:slideViewPr>
    <p:cSldViewPr>
      <p:cViewPr varScale="1">
        <p:scale>
          <a:sx n="80" d="100"/>
          <a:sy n="80" d="100"/>
        </p:scale>
        <p:origin x="720" y="96"/>
      </p:cViewPr>
      <p:guideLst>
        <p:guide orient="horz" pos="2318"/>
        <p:guide pos="412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e Detlefsen" userId="5a62643d1adcc2e0" providerId="LiveId" clId="{FB53658D-E0EB-4E53-8B96-7D9BAFA25242}"/>
    <pc:docChg chg="modMainMaster">
      <pc:chgData name="Ole Detlefsen" userId="5a62643d1adcc2e0" providerId="LiveId" clId="{FB53658D-E0EB-4E53-8B96-7D9BAFA25242}" dt="2024-02-23T10:25:41.307" v="1" actId="122"/>
      <pc:docMkLst>
        <pc:docMk/>
      </pc:docMkLst>
      <pc:sldMasterChg chg="modSp mod">
        <pc:chgData name="Ole Detlefsen" userId="5a62643d1adcc2e0" providerId="LiveId" clId="{FB53658D-E0EB-4E53-8B96-7D9BAFA25242}" dt="2024-02-23T10:25:41.307" v="1" actId="122"/>
        <pc:sldMasterMkLst>
          <pc:docMk/>
          <pc:sldMasterMk cId="0" sldId="2147483662"/>
        </pc:sldMasterMkLst>
        <pc:spChg chg="mod">
          <ac:chgData name="Ole Detlefsen" userId="5a62643d1adcc2e0" providerId="LiveId" clId="{FB53658D-E0EB-4E53-8B96-7D9BAFA25242}" dt="2024-02-23T10:25:29.940" v="0" actId="122"/>
          <ac:spMkLst>
            <pc:docMk/>
            <pc:sldMasterMk cId="0" sldId="2147483662"/>
            <ac:spMk id="1030" creationId="{00000000-0000-0000-0000-000000000000}"/>
          </ac:spMkLst>
        </pc:spChg>
        <pc:spChg chg="mod">
          <ac:chgData name="Ole Detlefsen" userId="5a62643d1adcc2e0" providerId="LiveId" clId="{FB53658D-E0EB-4E53-8B96-7D9BAFA25242}" dt="2024-02-23T10:25:41.307" v="1" actId="122"/>
          <ac:spMkLst>
            <pc:docMk/>
            <pc:sldMasterMk cId="0" sldId="2147483662"/>
            <ac:spMk id="1032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0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0363" y="0"/>
            <a:ext cx="3190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3190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0363" y="8686800"/>
            <a:ext cx="3190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A3BF710-0220-4F4D-8F69-AE13F961D7F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0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70363" y="0"/>
            <a:ext cx="3190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36588" y="687388"/>
            <a:ext cx="6089650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2663" y="4343400"/>
            <a:ext cx="53959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Textformatierung des Masters zu bearbeiten.</a:t>
            </a:r>
          </a:p>
          <a:p>
            <a:pPr lvl="0"/>
            <a:r>
              <a:rPr lang="de-DE" noProof="0"/>
              <a:t>Zweite Ebene</a:t>
            </a:r>
          </a:p>
          <a:p>
            <a:pPr lvl="0"/>
            <a:r>
              <a:rPr lang="de-DE" noProof="0"/>
              <a:t>Dritte Ebene</a:t>
            </a:r>
          </a:p>
          <a:p>
            <a:pPr lvl="0"/>
            <a:r>
              <a:rPr lang="de-DE" noProof="0"/>
              <a:t>Vierte Ebene</a:t>
            </a:r>
          </a:p>
          <a:p>
            <a:pPr lvl="0"/>
            <a:r>
              <a:rPr lang="de-DE" noProof="0"/>
              <a:t>F¸nfte Ebene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3190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70363" y="8686800"/>
            <a:ext cx="3190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F0CD344-AF7A-48F2-95BF-247E6738A1C1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36588" y="687388"/>
            <a:ext cx="6089650" cy="3425825"/>
          </a:xfrm>
          <a:ln/>
        </p:spPr>
      </p:sp>
      <p:sp>
        <p:nvSpPr>
          <p:cNvPr id="6147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de-DE"/>
          </a:p>
        </p:txBody>
      </p:sp>
      <p:sp>
        <p:nvSpPr>
          <p:cNvPr id="614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AADFE2F-8210-4340-AE5F-173CBD1EE924}" type="slidenum">
              <a:rPr lang="de-DE" altLang="de-DE" sz="1200"/>
              <a:pPr/>
              <a:t>1</a:t>
            </a:fld>
            <a:endParaRPr lang="de-DE" altLang="de-DE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36588" y="687388"/>
            <a:ext cx="6089650" cy="3425825"/>
          </a:xfrm>
          <a:ln/>
        </p:spPr>
      </p:sp>
      <p:sp>
        <p:nvSpPr>
          <p:cNvPr id="717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de-DE"/>
          </a:p>
        </p:txBody>
      </p:sp>
      <p:sp>
        <p:nvSpPr>
          <p:cNvPr id="71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74875BB-F05E-41E8-B5DC-89F8A6E24944}" type="slidenum">
              <a:rPr lang="de-DE" altLang="de-DE" sz="1200"/>
              <a:pPr/>
              <a:t>2</a:t>
            </a:fld>
            <a:endParaRPr lang="de-DE" altLang="de-DE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566892" y="6623050"/>
            <a:ext cx="119535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de-DE" sz="2400" b="1" dirty="0">
                <a:latin typeface="Arial" charset="0"/>
                <a:cs typeface="Arial" charset="0"/>
              </a:rPr>
              <a:t>The 8th International Symposium on Marine </a:t>
            </a:r>
            <a:r>
              <a:rPr lang="de-DE" sz="2400" b="1" dirty="0" err="1">
                <a:latin typeface="Arial" charset="0"/>
                <a:cs typeface="Arial" charset="0"/>
              </a:rPr>
              <a:t>Propulsors</a:t>
            </a:r>
            <a:r>
              <a:rPr lang="de-DE" sz="2400" b="1" dirty="0">
                <a:latin typeface="Arial" charset="0"/>
                <a:cs typeface="Arial" charset="0"/>
              </a:rPr>
              <a:t> 2024 – smp´24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1408" y="440262"/>
            <a:ext cx="11959051" cy="1656182"/>
          </a:xfrm>
        </p:spPr>
        <p:txBody>
          <a:bodyPr>
            <a:normAutofit/>
          </a:bodyPr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66111" y="3010025"/>
            <a:ext cx="9403374" cy="2853357"/>
          </a:xfr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tx1">
                    <a:tint val="75000"/>
                  </a:schemeClr>
                </a:solidFill>
              </a:defRPr>
            </a:lvl1pPr>
            <a:lvl2pPr marL="654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8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63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7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71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26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80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35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err="1"/>
              <a:t>Formatvorlage</a:t>
            </a:r>
            <a:r>
              <a:rPr lang="en-US" noProof="0" dirty="0"/>
              <a:t> des </a:t>
            </a:r>
            <a:r>
              <a:rPr lang="en-US" noProof="0" dirty="0" err="1"/>
              <a:t>Untertitelmasters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pic>
        <p:nvPicPr>
          <p:cNvPr id="8" name="Grafik 6">
            <a:extLst>
              <a:ext uri="{FF2B5EF4-FFF2-40B4-BE49-F238E27FC236}">
                <a16:creationId xmlns:a16="http://schemas.microsoft.com/office/drawing/2014/main" id="{09D38C52-F54A-5D11-F7EC-87D745A6EA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0139" y="3114820"/>
            <a:ext cx="1897730" cy="2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BB6C68D9-5967-F716-D805-89D84C931087}"/>
              </a:ext>
            </a:extLst>
          </p:cNvPr>
          <p:cNvCxnSpPr>
            <a:cxnSpLocks/>
          </p:cNvCxnSpPr>
          <p:nvPr userDrawn="1"/>
        </p:nvCxnSpPr>
        <p:spPr>
          <a:xfrm>
            <a:off x="-1" y="2528491"/>
            <a:ext cx="1308735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D71CFBFF-3771-6A3F-1830-2E3F898F4D92}"/>
              </a:ext>
            </a:extLst>
          </p:cNvPr>
          <p:cNvCxnSpPr>
            <a:cxnSpLocks/>
          </p:cNvCxnSpPr>
          <p:nvPr userDrawn="1"/>
        </p:nvCxnSpPr>
        <p:spPr>
          <a:xfrm>
            <a:off x="-1" y="6344915"/>
            <a:ext cx="1308735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987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="1"/>
            </a:lvl1pPr>
            <a:lvl2pPr>
              <a:defRPr sz="1800" b="1" i="0"/>
            </a:lvl2pPr>
            <a:lvl3pPr>
              <a:defRPr sz="1800"/>
            </a:lvl3pPr>
          </a:lstStyle>
          <a:p>
            <a:pPr lvl="0"/>
            <a:r>
              <a:rPr lang="en-US" noProof="0" dirty="0" err="1"/>
              <a:t>Textmasterformat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01921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2741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6506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654369" y="126207"/>
            <a:ext cx="11778615" cy="1396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/>
              <a:t>Heading (Arial, 28-point, bold)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54369" y="1717675"/>
            <a:ext cx="11778615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 err="1"/>
              <a:t>Textmasterformat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  <a:p>
            <a:pPr lvl="1"/>
            <a:r>
              <a:rPr lang="en-US" altLang="de-DE" dirty="0" err="1"/>
              <a:t>Zweite</a:t>
            </a:r>
            <a:r>
              <a:rPr lang="en-US" altLang="de-DE" dirty="0"/>
              <a:t> Ebene</a:t>
            </a:r>
          </a:p>
          <a:p>
            <a:pPr lvl="2"/>
            <a:r>
              <a:rPr lang="en-US" altLang="de-DE" dirty="0" err="1"/>
              <a:t>Dritte</a:t>
            </a:r>
            <a:r>
              <a:rPr lang="en-US" altLang="de-DE" dirty="0"/>
              <a:t> Ebene</a:t>
            </a:r>
          </a:p>
        </p:txBody>
      </p:sp>
      <p:sp>
        <p:nvSpPr>
          <p:cNvPr id="1030" name="Textfeld 1"/>
          <p:cNvSpPr txBox="1">
            <a:spLocks noChangeArrowheads="1"/>
          </p:cNvSpPr>
          <p:nvPr userDrawn="1"/>
        </p:nvSpPr>
        <p:spPr bwMode="auto">
          <a:xfrm>
            <a:off x="9120249" y="6894621"/>
            <a:ext cx="17517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de-DE" sz="1600" b="1" dirty="0">
                <a:latin typeface="Arial" charset="0"/>
                <a:cs typeface="Arial" charset="0"/>
              </a:rPr>
              <a:t>smp´24</a:t>
            </a:r>
          </a:p>
        </p:txBody>
      </p:sp>
      <p:sp>
        <p:nvSpPr>
          <p:cNvPr id="1032" name="Textfeld 1"/>
          <p:cNvSpPr txBox="1">
            <a:spLocks noChangeArrowheads="1"/>
          </p:cNvSpPr>
          <p:nvPr userDrawn="1"/>
        </p:nvSpPr>
        <p:spPr bwMode="auto">
          <a:xfrm>
            <a:off x="12016920" y="6894621"/>
            <a:ext cx="9270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fld id="{D548E3CE-46A8-41F6-B904-CABFCC662584}" type="slidenum">
              <a:rPr lang="de-DE" altLang="de-DE" sz="1600" b="1">
                <a:latin typeface="Arial" panose="020B0604020202020204" pitchFamily="34" charset="0"/>
                <a:cs typeface="Arial" panose="020B0604020202020204" pitchFamily="34" charset="0"/>
              </a:rPr>
              <a:pPr algn="ctr" eaLnBrk="1" hangingPunct="1"/>
              <a:t>‹Nr.›</a:t>
            </a:fld>
            <a:endParaRPr lang="de-DE" alt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Grafik 6">
            <a:extLst>
              <a:ext uri="{FF2B5EF4-FFF2-40B4-BE49-F238E27FC236}">
                <a16:creationId xmlns:a16="http://schemas.microsoft.com/office/drawing/2014/main" id="{92A55061-598B-01DC-7E9D-8F3F50B374B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864155" y="6056883"/>
            <a:ext cx="927021" cy="1268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3">
            <a:extLst>
              <a:ext uri="{FF2B5EF4-FFF2-40B4-BE49-F238E27FC236}">
                <a16:creationId xmlns:a16="http://schemas.microsoft.com/office/drawing/2014/main" id="{FBDC131D-E7E0-BBFA-1459-C2D1723D111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54369" y="6896894"/>
            <a:ext cx="40338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Name </a:t>
            </a:r>
            <a:r>
              <a:rPr lang="de-DE" altLang="de-DE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Lecturer</a:t>
            </a:r>
            <a:r>
              <a:rPr lang="de-DE" alt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 (Arial, 16 </a:t>
            </a:r>
            <a:r>
              <a:rPr lang="de-DE" altLang="de-DE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de-DE" alt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de-DE" alt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B5699BB-8F71-6AAF-7270-0BC9946D58BD}"/>
              </a:ext>
            </a:extLst>
          </p:cNvPr>
          <p:cNvCxnSpPr>
            <a:cxnSpLocks/>
          </p:cNvCxnSpPr>
          <p:nvPr userDrawn="1"/>
        </p:nvCxnSpPr>
        <p:spPr>
          <a:xfrm>
            <a:off x="0" y="6776963"/>
            <a:ext cx="1073575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3246BA3B-B4FF-10CF-5E34-A39287766671}"/>
              </a:ext>
            </a:extLst>
          </p:cNvPr>
          <p:cNvCxnSpPr>
            <a:cxnSpLocks/>
          </p:cNvCxnSpPr>
          <p:nvPr userDrawn="1"/>
        </p:nvCxnSpPr>
        <p:spPr>
          <a:xfrm>
            <a:off x="11859345" y="6776963"/>
            <a:ext cx="1228005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77E6C199-5452-710B-008E-670CF20D529B}"/>
              </a:ext>
            </a:extLst>
          </p:cNvPr>
          <p:cNvCxnSpPr>
            <a:cxnSpLocks/>
          </p:cNvCxnSpPr>
          <p:nvPr userDrawn="1"/>
        </p:nvCxnSpPr>
        <p:spPr>
          <a:xfrm>
            <a:off x="0" y="1620044"/>
            <a:ext cx="1308735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5" r:id="rId2"/>
    <p:sldLayoutId id="2147483746" r:id="rId3"/>
    <p:sldLayoutId id="2147483748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8" b="1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8" b="1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8" b="1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8" b="1">
          <a:solidFill>
            <a:schemeClr val="tx1"/>
          </a:solidFill>
          <a:latin typeface="Arial" charset="0"/>
          <a:cs typeface="Arial" charset="0"/>
        </a:defRPr>
      </a:lvl5pPr>
      <a:lvl6pPr marL="654390" algn="ctr" rtl="0" eaLnBrk="1" fontAlgn="base" hangingPunct="1">
        <a:spcBef>
          <a:spcPct val="0"/>
        </a:spcBef>
        <a:spcAft>
          <a:spcPct val="0"/>
        </a:spcAft>
        <a:defRPr sz="6298">
          <a:solidFill>
            <a:schemeClr val="tx1"/>
          </a:solidFill>
          <a:latin typeface="Arial" charset="0"/>
          <a:cs typeface="Arial" charset="0"/>
        </a:defRPr>
      </a:lvl6pPr>
      <a:lvl7pPr marL="1308781" algn="ctr" rtl="0" eaLnBrk="1" fontAlgn="base" hangingPunct="1">
        <a:spcBef>
          <a:spcPct val="0"/>
        </a:spcBef>
        <a:spcAft>
          <a:spcPct val="0"/>
        </a:spcAft>
        <a:defRPr sz="6298">
          <a:solidFill>
            <a:schemeClr val="tx1"/>
          </a:solidFill>
          <a:latin typeface="Arial" charset="0"/>
          <a:cs typeface="Arial" charset="0"/>
        </a:defRPr>
      </a:lvl7pPr>
      <a:lvl8pPr marL="1963171" algn="ctr" rtl="0" eaLnBrk="1" fontAlgn="base" hangingPunct="1">
        <a:spcBef>
          <a:spcPct val="0"/>
        </a:spcBef>
        <a:spcAft>
          <a:spcPct val="0"/>
        </a:spcAft>
        <a:defRPr sz="6298">
          <a:solidFill>
            <a:schemeClr val="tx1"/>
          </a:solidFill>
          <a:latin typeface="Arial" charset="0"/>
          <a:cs typeface="Arial" charset="0"/>
        </a:defRPr>
      </a:lvl8pPr>
      <a:lvl9pPr marL="2617561" algn="ctr" rtl="0" eaLnBrk="1" fontAlgn="base" hangingPunct="1">
        <a:spcBef>
          <a:spcPct val="0"/>
        </a:spcBef>
        <a:spcAft>
          <a:spcPct val="0"/>
        </a:spcAft>
        <a:defRPr sz="6298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490793" indent="-49079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063384" indent="-4089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635976" indent="-32719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2290366" indent="-32719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63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944757" indent="-32719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63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3599147" indent="-327195" algn="l" defTabSz="1308781" rtl="0" eaLnBrk="1" latinLnBrk="0" hangingPunct="1">
        <a:spcBef>
          <a:spcPct val="20000"/>
        </a:spcBef>
        <a:buFont typeface="Arial" pitchFamily="34" charset="0"/>
        <a:buChar char="•"/>
        <a:defRPr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253537" indent="-327195" algn="l" defTabSz="1308781" rtl="0" eaLnBrk="1" latinLnBrk="0" hangingPunct="1">
        <a:spcBef>
          <a:spcPct val="20000"/>
        </a:spcBef>
        <a:buFont typeface="Arial" pitchFamily="34" charset="0"/>
        <a:buChar char="•"/>
        <a:defRPr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4907928" indent="-327195" algn="l" defTabSz="1308781" rtl="0" eaLnBrk="1" latinLnBrk="0" hangingPunct="1">
        <a:spcBef>
          <a:spcPct val="20000"/>
        </a:spcBef>
        <a:buFont typeface="Arial" pitchFamily="34" charset="0"/>
        <a:buChar char="•"/>
        <a:defRPr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5562318" indent="-327195" algn="l" defTabSz="1308781" rtl="0" eaLnBrk="1" latinLnBrk="0" hangingPunct="1">
        <a:spcBef>
          <a:spcPct val="20000"/>
        </a:spcBef>
        <a:buFont typeface="Arial" pitchFamily="34" charset="0"/>
        <a:buChar char="•"/>
        <a:defRPr sz="28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308781" rtl="0" eaLnBrk="1" latinLnBrk="0" hangingPunct="1">
        <a:defRPr sz="2576" kern="1200">
          <a:solidFill>
            <a:schemeClr val="tx1"/>
          </a:solidFill>
          <a:latin typeface="+mn-lt"/>
          <a:ea typeface="+mn-ea"/>
          <a:cs typeface="+mn-cs"/>
        </a:defRPr>
      </a:lvl1pPr>
      <a:lvl2pPr marL="654390" algn="l" defTabSz="1308781" rtl="0" eaLnBrk="1" latinLnBrk="0" hangingPunct="1">
        <a:defRPr sz="2576" kern="1200">
          <a:solidFill>
            <a:schemeClr val="tx1"/>
          </a:solidFill>
          <a:latin typeface="+mn-lt"/>
          <a:ea typeface="+mn-ea"/>
          <a:cs typeface="+mn-cs"/>
        </a:defRPr>
      </a:lvl2pPr>
      <a:lvl3pPr marL="1308781" algn="l" defTabSz="1308781" rtl="0" eaLnBrk="1" latinLnBrk="0" hangingPunct="1">
        <a:defRPr sz="2576" kern="1200">
          <a:solidFill>
            <a:schemeClr val="tx1"/>
          </a:solidFill>
          <a:latin typeface="+mn-lt"/>
          <a:ea typeface="+mn-ea"/>
          <a:cs typeface="+mn-cs"/>
        </a:defRPr>
      </a:lvl3pPr>
      <a:lvl4pPr marL="1963171" algn="l" defTabSz="1308781" rtl="0" eaLnBrk="1" latinLnBrk="0" hangingPunct="1">
        <a:defRPr sz="2576" kern="1200">
          <a:solidFill>
            <a:schemeClr val="tx1"/>
          </a:solidFill>
          <a:latin typeface="+mn-lt"/>
          <a:ea typeface="+mn-ea"/>
          <a:cs typeface="+mn-cs"/>
        </a:defRPr>
      </a:lvl4pPr>
      <a:lvl5pPr marL="2617561" algn="l" defTabSz="1308781" rtl="0" eaLnBrk="1" latinLnBrk="0" hangingPunct="1">
        <a:defRPr sz="2576" kern="1200">
          <a:solidFill>
            <a:schemeClr val="tx1"/>
          </a:solidFill>
          <a:latin typeface="+mn-lt"/>
          <a:ea typeface="+mn-ea"/>
          <a:cs typeface="+mn-cs"/>
        </a:defRPr>
      </a:lvl5pPr>
      <a:lvl6pPr marL="3271952" algn="l" defTabSz="1308781" rtl="0" eaLnBrk="1" latinLnBrk="0" hangingPunct="1">
        <a:defRPr sz="2576" kern="1200">
          <a:solidFill>
            <a:schemeClr val="tx1"/>
          </a:solidFill>
          <a:latin typeface="+mn-lt"/>
          <a:ea typeface="+mn-ea"/>
          <a:cs typeface="+mn-cs"/>
        </a:defRPr>
      </a:lvl6pPr>
      <a:lvl7pPr marL="3926342" algn="l" defTabSz="1308781" rtl="0" eaLnBrk="1" latinLnBrk="0" hangingPunct="1">
        <a:defRPr sz="2576" kern="1200">
          <a:solidFill>
            <a:schemeClr val="tx1"/>
          </a:solidFill>
          <a:latin typeface="+mn-lt"/>
          <a:ea typeface="+mn-ea"/>
          <a:cs typeface="+mn-cs"/>
        </a:defRPr>
      </a:lvl7pPr>
      <a:lvl8pPr marL="4580733" algn="l" defTabSz="1308781" rtl="0" eaLnBrk="1" latinLnBrk="0" hangingPunct="1">
        <a:defRPr sz="2576" kern="1200">
          <a:solidFill>
            <a:schemeClr val="tx1"/>
          </a:solidFill>
          <a:latin typeface="+mn-lt"/>
          <a:ea typeface="+mn-ea"/>
          <a:cs typeface="+mn-cs"/>
        </a:defRPr>
      </a:lvl8pPr>
      <a:lvl9pPr marL="5235123" algn="l" defTabSz="1308781" rtl="0" eaLnBrk="1" latinLnBrk="0" hangingPunct="1">
        <a:defRPr sz="25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/>
              <a:t>Title (Arial, 28 </a:t>
            </a:r>
            <a:r>
              <a:rPr lang="de-DE" altLang="de-DE" dirty="0" err="1"/>
              <a:t>pt</a:t>
            </a:r>
            <a:r>
              <a:rPr lang="de-DE" altLang="de-DE" dirty="0"/>
              <a:t>, </a:t>
            </a:r>
            <a:r>
              <a:rPr lang="de-DE" altLang="de-DE" dirty="0" err="1"/>
              <a:t>bold</a:t>
            </a:r>
            <a:r>
              <a:rPr lang="de-DE" altLang="de-DE" dirty="0"/>
              <a:t>)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lang="de-DE" dirty="0" err="1"/>
              <a:t>Author</a:t>
            </a:r>
            <a:r>
              <a:rPr lang="de-DE" dirty="0"/>
              <a:t>/s + Organisation/s (Arial, 20 </a:t>
            </a:r>
            <a:r>
              <a:rPr lang="de-DE" dirty="0" err="1"/>
              <a:t>pt</a:t>
            </a:r>
            <a:r>
              <a:rPr lang="de-DE" dirty="0"/>
              <a:t>, </a:t>
            </a:r>
            <a:r>
              <a:rPr lang="de-DE" dirty="0" err="1"/>
              <a:t>bold</a:t>
            </a:r>
            <a:r>
              <a:rPr lang="de-DE" dirty="0"/>
              <a:t>)</a:t>
            </a:r>
          </a:p>
          <a:p>
            <a:pPr>
              <a:buFont typeface="Arial" charset="0"/>
              <a:buNone/>
              <a:defRPr/>
            </a:pPr>
            <a:endParaRPr lang="de-DE" dirty="0"/>
          </a:p>
          <a:p>
            <a:pPr>
              <a:buFont typeface="Arial" charset="0"/>
              <a:buNone/>
              <a:defRPr/>
            </a:pPr>
            <a:r>
              <a:rPr lang="en-US" b="0" i="1" dirty="0">
                <a:solidFill>
                  <a:schemeClr val="tx1"/>
                </a:solidFill>
              </a:rPr>
              <a:t>Each presentation should consist of a 20 minute presentation and a 5 minute discussion.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/>
              <a:t>Heading</a:t>
            </a:r>
            <a:r>
              <a:rPr lang="de-DE" altLang="de-DE" dirty="0"/>
              <a:t> (Arial, 28 </a:t>
            </a:r>
            <a:r>
              <a:rPr lang="de-DE" altLang="de-DE" dirty="0" err="1"/>
              <a:t>pt</a:t>
            </a:r>
            <a:r>
              <a:rPr lang="de-DE" altLang="de-DE" dirty="0"/>
              <a:t>, </a:t>
            </a:r>
            <a:r>
              <a:rPr lang="de-DE" altLang="de-DE" dirty="0" err="1"/>
              <a:t>bold</a:t>
            </a:r>
            <a:r>
              <a:rPr lang="de-DE" altLang="de-DE" dirty="0"/>
              <a:t>)</a:t>
            </a:r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dirty="0"/>
              <a:t>Text / Notes (Arial, 20 </a:t>
            </a:r>
            <a:r>
              <a:rPr lang="de-DE" altLang="de-DE" dirty="0" err="1"/>
              <a:t>pt</a:t>
            </a:r>
            <a:r>
              <a:rPr lang="de-DE" altLang="de-DE" dirty="0"/>
              <a:t>, </a:t>
            </a:r>
            <a:r>
              <a:rPr lang="de-DE" altLang="de-DE" dirty="0" err="1"/>
              <a:t>bold</a:t>
            </a:r>
            <a:r>
              <a:rPr lang="de-DE" altLang="de-DE" dirty="0"/>
              <a:t>)</a:t>
            </a:r>
          </a:p>
          <a:p>
            <a:pPr lvl="1"/>
            <a:r>
              <a:rPr lang="de-DE" altLang="de-DE" dirty="0"/>
              <a:t>Second Layer Text (Arial, 18 </a:t>
            </a:r>
            <a:r>
              <a:rPr lang="de-DE" altLang="de-DE" dirty="0" err="1"/>
              <a:t>pt</a:t>
            </a:r>
            <a:r>
              <a:rPr lang="de-DE" altLang="de-DE" dirty="0"/>
              <a:t>, </a:t>
            </a:r>
            <a:r>
              <a:rPr lang="de-DE" altLang="de-DE" dirty="0" err="1"/>
              <a:t>bold</a:t>
            </a:r>
            <a:r>
              <a:rPr lang="de-DE" altLang="de-DE" dirty="0"/>
              <a:t>)</a:t>
            </a:r>
          </a:p>
          <a:p>
            <a:pPr lvl="2"/>
            <a:r>
              <a:rPr lang="de-DE" altLang="de-DE" dirty="0"/>
              <a:t>Third Layer Text (Arial, 18 </a:t>
            </a:r>
            <a:r>
              <a:rPr lang="de-DE" altLang="de-DE" dirty="0" err="1"/>
              <a:t>pt</a:t>
            </a:r>
            <a:r>
              <a:rPr lang="de-DE" altLang="de-DE" dirty="0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C21CB-79CE-DE9D-87DC-C95A1B7B2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7B1126-8C9B-65B1-8969-9AB8E336A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6765107"/>
      </p:ext>
    </p:extLst>
  </p:cSld>
  <p:clrMapOvr>
    <a:masterClrMapping/>
  </p:clrMapOvr>
</p:sld>
</file>

<file path=ppt/theme/theme1.xml><?xml version="1.0" encoding="utf-8"?>
<a:theme xmlns:a="http://schemas.openxmlformats.org/drawingml/2006/main" name="vorlage_v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vorlage_v</Template>
  <TotalTime>0</TotalTime>
  <Words>77</Words>
  <Application>Microsoft Office PowerPoint</Application>
  <PresentationFormat>Benutzerdefiniert</PresentationFormat>
  <Paragraphs>10</Paragraphs>
  <Slides>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Arial Narrow</vt:lpstr>
      <vt:lpstr>Times New Roman</vt:lpstr>
      <vt:lpstr>vorlage_v</vt:lpstr>
      <vt:lpstr>Title (Arial, 28 pt, bold)</vt:lpstr>
      <vt:lpstr>Heading (Arial, 28 pt, bold)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Kiste</dc:creator>
  <cp:lastModifiedBy>ketelsen</cp:lastModifiedBy>
  <cp:revision>20</cp:revision>
  <cp:lastPrinted>2001-12-04T19:23:24Z</cp:lastPrinted>
  <dcterms:created xsi:type="dcterms:W3CDTF">2011-05-11T13:43:21Z</dcterms:created>
  <dcterms:modified xsi:type="dcterms:W3CDTF">2024-02-23T13:29:26Z</dcterms:modified>
</cp:coreProperties>
</file>